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6" roundtripDataSignature="AMtx7mjkWbjCNdzL3Qe4KaL5V1PxAcH+H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 varScale="1">
        <p:scale>
          <a:sx n="121" d="100"/>
          <a:sy n="121" d="100"/>
        </p:scale>
        <p:origin x="744" y="5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customschemas.google.com/relationships/presentationmetadata" Target="metadata"/><Relationship Id="rId10" Type="http://schemas.openxmlformats.org/officeDocument/2006/relationships/tableStyles" Target="tableStyles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 t="12020"/>
          <a:stretch/>
        </p:blipFill>
        <p:spPr>
          <a:xfrm>
            <a:off x="1524001" y="-1142998"/>
            <a:ext cx="8357998" cy="10112844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"/>
          <p:cNvSpPr txBox="1">
            <a:spLocks noGrp="1"/>
          </p:cNvSpPr>
          <p:nvPr>
            <p:ph type="subTitle" idx="1"/>
          </p:nvPr>
        </p:nvSpPr>
        <p:spPr>
          <a:xfrm>
            <a:off x="1109121" y="798943"/>
            <a:ext cx="9187758" cy="44171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en-US" sz="1600" dirty="0"/>
              <a:t>TITULO Se </a:t>
            </a:r>
            <a:r>
              <a:rPr lang="en-US" sz="1600" dirty="0" err="1"/>
              <a:t>recomienda</a:t>
            </a:r>
            <a:r>
              <a:rPr lang="en-US" sz="1600" dirty="0"/>
              <a:t> usar Arial 48 </a:t>
            </a:r>
            <a:r>
              <a:rPr lang="en-US" sz="1600" dirty="0" err="1"/>
              <a:t>en</a:t>
            </a:r>
            <a:r>
              <a:rPr lang="en-US" sz="1600" dirty="0"/>
              <a:t> NEGRILLA AUTORES, FILIACIÓN Y ENCABEZAMIENTOS Arial 30 </a:t>
            </a:r>
            <a:r>
              <a:rPr lang="en-US" sz="1600" dirty="0" err="1"/>
              <a:t>en</a:t>
            </a:r>
            <a:r>
              <a:rPr lang="en-US" sz="1600" dirty="0"/>
              <a:t> NEGRILLA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en-US" sz="1600" dirty="0"/>
              <a:t>ABSTRACT: </a:t>
            </a:r>
            <a:r>
              <a:rPr lang="en-US" sz="1600" dirty="0" err="1"/>
              <a:t>Contener</a:t>
            </a:r>
            <a:r>
              <a:rPr lang="en-US" sz="1600" dirty="0"/>
              <a:t> </a:t>
            </a:r>
            <a:r>
              <a:rPr lang="en-US" sz="1600" dirty="0" err="1"/>
              <a:t>propósito</a:t>
            </a:r>
            <a:r>
              <a:rPr lang="en-US" sz="1600" dirty="0"/>
              <a:t> de la </a:t>
            </a:r>
            <a:r>
              <a:rPr lang="en-US" sz="1600" dirty="0" err="1"/>
              <a:t>investigación</a:t>
            </a:r>
            <a:r>
              <a:rPr lang="en-US" sz="1600" dirty="0"/>
              <a:t>, breve </a:t>
            </a:r>
            <a:r>
              <a:rPr lang="en-US" sz="1600" dirty="0" err="1"/>
              <a:t>descripción</a:t>
            </a:r>
            <a:r>
              <a:rPr lang="en-US" sz="1600" dirty="0"/>
              <a:t> de la </a:t>
            </a:r>
            <a:r>
              <a:rPr lang="en-US" sz="1600" dirty="0" err="1"/>
              <a:t>metodología</a:t>
            </a:r>
            <a:r>
              <a:rPr lang="en-US" sz="1600" dirty="0"/>
              <a:t>, </a:t>
            </a:r>
            <a:r>
              <a:rPr lang="en-US" sz="1600" dirty="0" err="1"/>
              <a:t>resumen</a:t>
            </a:r>
            <a:r>
              <a:rPr lang="en-US" sz="1600" dirty="0"/>
              <a:t> de </a:t>
            </a:r>
            <a:r>
              <a:rPr lang="en-US" sz="1600" dirty="0" err="1"/>
              <a:t>resultados</a:t>
            </a:r>
            <a:r>
              <a:rPr lang="en-US" sz="1600" dirty="0"/>
              <a:t> y conclusions </a:t>
            </a:r>
            <a:r>
              <a:rPr lang="en-US" sz="1600" dirty="0" err="1"/>
              <a:t>importantes</a:t>
            </a:r>
            <a:r>
              <a:rPr lang="en-US" sz="1600" dirty="0"/>
              <a:t>.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en-US" sz="1600" dirty="0"/>
              <a:t>Arial 20 , sin </a:t>
            </a:r>
            <a:r>
              <a:rPr lang="en-US" sz="1600" dirty="0" err="1"/>
              <a:t>Negrilla</a:t>
            </a:r>
            <a:r>
              <a:rPr lang="en-US" sz="1600" dirty="0"/>
              <a:t> (</a:t>
            </a:r>
            <a:r>
              <a:rPr lang="en-US" sz="1600" dirty="0" err="1"/>
              <a:t>continuación</a:t>
            </a:r>
            <a:r>
              <a:rPr lang="en-US" sz="1600" dirty="0"/>
              <a:t> de </a:t>
            </a:r>
            <a:r>
              <a:rPr lang="en-US" sz="1600" dirty="0" err="1"/>
              <a:t>los</a:t>
            </a:r>
            <a:r>
              <a:rPr lang="en-US" sz="1600" dirty="0"/>
              <a:t> </a:t>
            </a:r>
            <a:r>
              <a:rPr lang="en-US" sz="1600" dirty="0" err="1"/>
              <a:t>resultados</a:t>
            </a:r>
            <a:r>
              <a:rPr lang="en-US" sz="1600" dirty="0"/>
              <a:t>) </a:t>
            </a:r>
            <a:r>
              <a:rPr lang="en-US" sz="1600" dirty="0" err="1"/>
              <a:t>Evitar</a:t>
            </a:r>
            <a:r>
              <a:rPr lang="en-US" sz="1600" dirty="0"/>
              <a:t> </a:t>
            </a:r>
            <a:r>
              <a:rPr lang="en-US" sz="1600" dirty="0" err="1"/>
              <a:t>el</a:t>
            </a:r>
            <a:r>
              <a:rPr lang="en-US" sz="1600" dirty="0"/>
              <a:t> </a:t>
            </a:r>
            <a:r>
              <a:rPr lang="en-US" sz="1600" dirty="0" err="1"/>
              <a:t>exceso</a:t>
            </a:r>
            <a:r>
              <a:rPr lang="en-US" sz="1600" dirty="0"/>
              <a:t> de </a:t>
            </a:r>
            <a:r>
              <a:rPr lang="en-US" sz="1600" dirty="0" err="1"/>
              <a:t>texto</a:t>
            </a:r>
            <a:r>
              <a:rPr lang="en-US" sz="1600" dirty="0"/>
              <a:t>. </a:t>
            </a:r>
            <a:r>
              <a:rPr lang="en-US" sz="1600" dirty="0" err="1"/>
              <a:t>Incluir</a:t>
            </a:r>
            <a:r>
              <a:rPr lang="en-US" sz="1600" dirty="0"/>
              <a:t> </a:t>
            </a:r>
            <a:r>
              <a:rPr lang="en-US" sz="1600" dirty="0" err="1"/>
              <a:t>tablas</a:t>
            </a:r>
            <a:r>
              <a:rPr lang="en-US" sz="1600" dirty="0"/>
              <a:t>, </a:t>
            </a:r>
            <a:r>
              <a:rPr lang="en-US" sz="1600" dirty="0" err="1"/>
              <a:t>figuras</a:t>
            </a:r>
            <a:r>
              <a:rPr lang="en-US" sz="1600" dirty="0"/>
              <a:t> o </a:t>
            </a:r>
            <a:r>
              <a:rPr lang="en-US" sz="1600" dirty="0" err="1"/>
              <a:t>gráficas</a:t>
            </a:r>
            <a:r>
              <a:rPr lang="en-US" sz="1600" dirty="0"/>
              <a:t>. No usar </a:t>
            </a:r>
            <a:r>
              <a:rPr lang="en-US" sz="1600" dirty="0" err="1"/>
              <a:t>colores</a:t>
            </a:r>
            <a:r>
              <a:rPr lang="en-US" sz="1600" dirty="0"/>
              <a:t> </a:t>
            </a:r>
            <a:r>
              <a:rPr lang="en-US" sz="1600" dirty="0" err="1"/>
              <a:t>muy</a:t>
            </a:r>
            <a:r>
              <a:rPr lang="en-US" sz="1600" dirty="0"/>
              <a:t> </a:t>
            </a:r>
            <a:r>
              <a:rPr lang="en-US" sz="1600" dirty="0" err="1"/>
              <a:t>vivos</a:t>
            </a:r>
            <a:r>
              <a:rPr lang="en-US" sz="1600" dirty="0"/>
              <a:t>. Arial 20 sin </a:t>
            </a:r>
            <a:r>
              <a:rPr lang="en-US" sz="1600" dirty="0" err="1"/>
              <a:t>Negrilla</a:t>
            </a:r>
            <a:endParaRPr sz="1600"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en-US" sz="1600" dirty="0"/>
              <a:t>INTRODUCCIÓN: </a:t>
            </a:r>
            <a:r>
              <a:rPr lang="en-US" sz="1600" dirty="0" err="1"/>
              <a:t>Debe</a:t>
            </a:r>
            <a:r>
              <a:rPr lang="en-US" sz="1600" dirty="0"/>
              <a:t> </a:t>
            </a:r>
            <a:r>
              <a:rPr lang="en-US" sz="1600" dirty="0" err="1"/>
              <a:t>contener</a:t>
            </a:r>
            <a:r>
              <a:rPr lang="en-US" sz="1600" dirty="0"/>
              <a:t> </a:t>
            </a:r>
            <a:r>
              <a:rPr lang="en-US" sz="1600" dirty="0" err="1"/>
              <a:t>los</a:t>
            </a:r>
            <a:r>
              <a:rPr lang="en-US" sz="1600" dirty="0"/>
              <a:t> </a:t>
            </a:r>
            <a:r>
              <a:rPr lang="en-US" sz="1600" dirty="0" err="1"/>
              <a:t>objetivos</a:t>
            </a:r>
            <a:r>
              <a:rPr lang="en-US" sz="1600" dirty="0"/>
              <a:t> del </a:t>
            </a:r>
            <a:r>
              <a:rPr lang="en-US" sz="1600" dirty="0" err="1"/>
              <a:t>trabajo</a:t>
            </a:r>
            <a:r>
              <a:rPr lang="en-US" sz="1600" dirty="0"/>
              <a:t>, </a:t>
            </a:r>
            <a:r>
              <a:rPr lang="en-US" sz="1600" dirty="0" err="1"/>
              <a:t>importancia</a:t>
            </a:r>
            <a:r>
              <a:rPr lang="en-US" sz="1600" dirty="0"/>
              <a:t> </a:t>
            </a:r>
            <a:r>
              <a:rPr lang="en-US" sz="1600" dirty="0" err="1"/>
              <a:t>teórica</a:t>
            </a:r>
            <a:r>
              <a:rPr lang="en-US" sz="1600" dirty="0"/>
              <a:t>, </a:t>
            </a:r>
            <a:r>
              <a:rPr lang="en-US" sz="1600" dirty="0" err="1"/>
              <a:t>antecedentes</a:t>
            </a:r>
            <a:r>
              <a:rPr lang="en-US" sz="1600" dirty="0"/>
              <a:t> y revision del </a:t>
            </a:r>
            <a:r>
              <a:rPr lang="en-US" sz="1600" dirty="0" err="1"/>
              <a:t>tema</a:t>
            </a:r>
            <a:r>
              <a:rPr lang="en-US" sz="1600" dirty="0"/>
              <a:t>. Arial 20 sin </a:t>
            </a:r>
            <a:r>
              <a:rPr lang="en-US" sz="1600" dirty="0" err="1"/>
              <a:t>Negrilla</a:t>
            </a:r>
            <a:endParaRPr sz="1600"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en-US" sz="1600" dirty="0"/>
              <a:t>METODOLOGÍA: </a:t>
            </a:r>
            <a:r>
              <a:rPr lang="en-US" sz="1600" dirty="0" err="1"/>
              <a:t>Incluye</a:t>
            </a:r>
            <a:r>
              <a:rPr lang="en-US" sz="1600" dirty="0"/>
              <a:t> </a:t>
            </a:r>
            <a:r>
              <a:rPr lang="en-US" sz="1600" dirty="0" err="1"/>
              <a:t>descripción</a:t>
            </a:r>
            <a:r>
              <a:rPr lang="en-US" sz="1600" dirty="0"/>
              <a:t> de </a:t>
            </a:r>
            <a:r>
              <a:rPr lang="en-US" sz="1600" dirty="0" err="1"/>
              <a:t>materiales</a:t>
            </a:r>
            <a:r>
              <a:rPr lang="en-US" sz="1600" dirty="0"/>
              <a:t> y </a:t>
            </a:r>
            <a:r>
              <a:rPr lang="en-US" sz="1600" dirty="0" err="1"/>
              <a:t>métodos</a:t>
            </a:r>
            <a:r>
              <a:rPr lang="en-US" sz="1600" dirty="0"/>
              <a:t>, </a:t>
            </a:r>
            <a:r>
              <a:rPr lang="en-US" sz="1600" dirty="0" err="1"/>
              <a:t>diseño</a:t>
            </a:r>
            <a:r>
              <a:rPr lang="en-US" sz="1600" dirty="0"/>
              <a:t> experimental, variables. Arial 20 sin </a:t>
            </a:r>
            <a:r>
              <a:rPr lang="en-US" sz="1600" dirty="0" err="1"/>
              <a:t>Negrilla</a:t>
            </a:r>
            <a:r>
              <a:rPr lang="en-US" sz="1600" dirty="0"/>
              <a:t> CONCLUSIONES Arial 20 sin </a:t>
            </a:r>
            <a:r>
              <a:rPr lang="en-US" sz="1600" dirty="0" err="1"/>
              <a:t>Negrilla</a:t>
            </a:r>
            <a:endParaRPr sz="1600"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en-US" sz="1600" dirty="0"/>
              <a:t>MATERIALES Y MÉTODOS: </a:t>
            </a:r>
            <a:r>
              <a:rPr lang="en-US" sz="1600" dirty="0" err="1"/>
              <a:t>Incluye</a:t>
            </a:r>
            <a:r>
              <a:rPr lang="en-US" sz="1600" dirty="0"/>
              <a:t> </a:t>
            </a:r>
            <a:r>
              <a:rPr lang="en-US" sz="1600" dirty="0" err="1"/>
              <a:t>descripción</a:t>
            </a:r>
            <a:r>
              <a:rPr lang="en-US" sz="1600" dirty="0"/>
              <a:t> de </a:t>
            </a:r>
            <a:r>
              <a:rPr lang="en-US" sz="1600" dirty="0" err="1"/>
              <a:t>materiales</a:t>
            </a:r>
            <a:r>
              <a:rPr lang="en-US" sz="1600" dirty="0"/>
              <a:t> y </a:t>
            </a:r>
            <a:r>
              <a:rPr lang="en-US" sz="1600" dirty="0" err="1"/>
              <a:t>métodos</a:t>
            </a:r>
            <a:r>
              <a:rPr lang="en-US" sz="1600" dirty="0"/>
              <a:t>, </a:t>
            </a:r>
            <a:r>
              <a:rPr lang="en-US" sz="1600" dirty="0" err="1"/>
              <a:t>diseño</a:t>
            </a:r>
            <a:r>
              <a:rPr lang="en-US" sz="1600" dirty="0"/>
              <a:t> experimental, variables. Arial 20 sin </a:t>
            </a:r>
            <a:r>
              <a:rPr lang="en-US" sz="1600" dirty="0" err="1"/>
              <a:t>Negrilla</a:t>
            </a:r>
            <a:r>
              <a:rPr lang="en-US" sz="1600" dirty="0"/>
              <a:t> CONCLUSIONES Arial 20 sin </a:t>
            </a:r>
            <a:r>
              <a:rPr lang="en-US" sz="1600" dirty="0" err="1"/>
              <a:t>Negrilla</a:t>
            </a:r>
            <a:endParaRPr sz="1600"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en-US" sz="1600" dirty="0"/>
              <a:t>RESULTADOS: </a:t>
            </a:r>
            <a:r>
              <a:rPr lang="en-US" sz="1600" dirty="0" err="1"/>
              <a:t>Resumen</a:t>
            </a:r>
            <a:r>
              <a:rPr lang="en-US" sz="1600" dirty="0"/>
              <a:t> de </a:t>
            </a:r>
            <a:r>
              <a:rPr lang="en-US" sz="1600" dirty="0" err="1"/>
              <a:t>los</a:t>
            </a:r>
            <a:r>
              <a:rPr lang="en-US" sz="1600" dirty="0"/>
              <a:t> </a:t>
            </a:r>
            <a:r>
              <a:rPr lang="en-US" sz="1600" dirty="0" err="1"/>
              <a:t>resultados</a:t>
            </a:r>
            <a:r>
              <a:rPr lang="en-US" sz="1600" dirty="0"/>
              <a:t> </a:t>
            </a:r>
            <a:r>
              <a:rPr lang="en-US" sz="1600" dirty="0" err="1"/>
              <a:t>obtenidos</a:t>
            </a:r>
            <a:r>
              <a:rPr lang="en-US" sz="1600" dirty="0"/>
              <a:t>. </a:t>
            </a:r>
            <a:r>
              <a:rPr lang="en-US" sz="1600" dirty="0" err="1"/>
              <a:t>Colocar</a:t>
            </a:r>
            <a:r>
              <a:rPr lang="en-US" sz="1600" dirty="0"/>
              <a:t> </a:t>
            </a:r>
            <a:r>
              <a:rPr lang="en-US" sz="1600" dirty="0" err="1"/>
              <a:t>los</a:t>
            </a:r>
            <a:r>
              <a:rPr lang="en-US" sz="1600" dirty="0"/>
              <a:t> </a:t>
            </a:r>
            <a:r>
              <a:rPr lang="en-US" sz="1600" dirty="0" err="1"/>
              <a:t>datos</a:t>
            </a:r>
            <a:r>
              <a:rPr lang="en-US" sz="1600" dirty="0"/>
              <a:t> </a:t>
            </a:r>
            <a:r>
              <a:rPr lang="en-US" sz="1600" dirty="0" err="1"/>
              <a:t>más</a:t>
            </a:r>
            <a:r>
              <a:rPr lang="en-US" sz="1600" dirty="0"/>
              <a:t> </a:t>
            </a:r>
            <a:r>
              <a:rPr lang="en-US" sz="1600" dirty="0" err="1"/>
              <a:t>relevantes</a:t>
            </a:r>
            <a:r>
              <a:rPr lang="en-US" sz="1600" dirty="0"/>
              <a:t> y </a:t>
            </a:r>
            <a:r>
              <a:rPr lang="en-US" sz="1600" dirty="0" err="1"/>
              <a:t>relacionados</a:t>
            </a:r>
            <a:r>
              <a:rPr lang="en-US" sz="1600" dirty="0"/>
              <a:t> con </a:t>
            </a:r>
            <a:r>
              <a:rPr lang="en-US" sz="1600" dirty="0" err="1"/>
              <a:t>el</a:t>
            </a:r>
            <a:r>
              <a:rPr lang="en-US" sz="1600" dirty="0"/>
              <a:t> </a:t>
            </a:r>
            <a:r>
              <a:rPr lang="en-US" sz="1600" dirty="0" err="1"/>
              <a:t>objetivo</a:t>
            </a:r>
            <a:r>
              <a:rPr lang="en-US" sz="1600" dirty="0"/>
              <a:t> del </a:t>
            </a:r>
            <a:r>
              <a:rPr lang="en-US" sz="1600" dirty="0" err="1"/>
              <a:t>estudio</a:t>
            </a:r>
            <a:r>
              <a:rPr lang="en-US" sz="1600" dirty="0"/>
              <a:t>.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en-US" sz="1600" dirty="0"/>
              <a:t>BIBLIOGRAFÍA Usar </a:t>
            </a:r>
            <a:r>
              <a:rPr lang="en-US" sz="1600" dirty="0" err="1"/>
              <a:t>normas</a:t>
            </a:r>
            <a:r>
              <a:rPr lang="en-US" sz="1600" dirty="0"/>
              <a:t> Vancouver o APA. Arial 16 sin </a:t>
            </a:r>
            <a:r>
              <a:rPr lang="en-US" sz="1600" dirty="0" err="1"/>
              <a:t>Negrilla</a:t>
            </a:r>
            <a:r>
              <a:rPr lang="en-US" sz="1600" dirty="0"/>
              <a:t> AGRADECIMIENTOS No es </a:t>
            </a:r>
            <a:r>
              <a:rPr lang="en-US" sz="1600" dirty="0" err="1"/>
              <a:t>obligatorio</a:t>
            </a:r>
            <a:r>
              <a:rPr lang="en-US" sz="1600" dirty="0"/>
              <a:t>. Arial 16 sin </a:t>
            </a:r>
            <a:r>
              <a:rPr lang="en-US" sz="1600" dirty="0" err="1"/>
              <a:t>Negrilla</a:t>
            </a:r>
            <a:endParaRPr sz="1600"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sz="1600" dirty="0"/>
          </a:p>
        </p:txBody>
      </p:sp>
      <p:pic>
        <p:nvPicPr>
          <p:cNvPr id="86" name="Google Shape;86;p1" descr="Icon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3574" y="6243553"/>
            <a:ext cx="1033873" cy="546097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" descr="Logo, company name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264800" y="6345499"/>
            <a:ext cx="951099" cy="495557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" descr="A red and white sign&#10;&#10;Description automatically generated with medium confidence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1443228" y="6403782"/>
            <a:ext cx="214370" cy="36418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" descr="Icon&#10;&#10;Description automatically generated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1729509" y="6414626"/>
            <a:ext cx="322279" cy="375024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0996514" y="6395037"/>
            <a:ext cx="382807" cy="364181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"/>
          <p:cNvSpPr/>
          <p:nvPr/>
        </p:nvSpPr>
        <p:spPr>
          <a:xfrm>
            <a:off x="242694" y="152612"/>
            <a:ext cx="2650127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LOGO INSTITUCIÓNAL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1"/>
          <p:cNvSpPr/>
          <p:nvPr/>
        </p:nvSpPr>
        <p:spPr>
          <a:xfrm>
            <a:off x="0" y="6183185"/>
            <a:ext cx="2650127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Organiza</a:t>
            </a:r>
            <a:r>
              <a:rPr lang="en-US" sz="18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1"/>
          <p:cNvSpPr/>
          <p:nvPr/>
        </p:nvSpPr>
        <p:spPr>
          <a:xfrm>
            <a:off x="8700515" y="6287226"/>
            <a:ext cx="83477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Apoyan</a:t>
            </a:r>
            <a:r>
              <a:rPr lang="en-US" sz="18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1"/>
          <p:cNvSpPr/>
          <p:nvPr/>
        </p:nvSpPr>
        <p:spPr>
          <a:xfrm>
            <a:off x="3134484" y="5391423"/>
            <a:ext cx="6096000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OBSERVACIONES GENERALES: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· Las </a:t>
            </a:r>
            <a:r>
              <a:rPr lang="en-US" sz="1800" dirty="0" err="1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dimensiones</a:t>
            </a:r>
            <a:r>
              <a:rPr lang="en-US" sz="1800" dirty="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 del poster </a:t>
            </a:r>
            <a:r>
              <a:rPr lang="en-US" sz="1800" dirty="0" err="1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deben</a:t>
            </a:r>
            <a:r>
              <a:rPr lang="en-US" sz="1800" dirty="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 ser de 90 x 120 cm.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· Usar </a:t>
            </a:r>
            <a:r>
              <a:rPr lang="en-US" sz="1800" dirty="0" err="1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fondo</a:t>
            </a:r>
            <a:r>
              <a:rPr lang="en-US" sz="1800" dirty="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 suave y mate, </a:t>
            </a:r>
            <a:r>
              <a:rPr lang="en-US" sz="1800" dirty="0" err="1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utilizar</a:t>
            </a:r>
            <a:r>
              <a:rPr lang="en-US" sz="1800" dirty="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 un </a:t>
            </a:r>
            <a:r>
              <a:rPr lang="en-US" sz="1800" dirty="0" err="1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buen</a:t>
            </a:r>
            <a:r>
              <a:rPr lang="en-US" sz="1800" dirty="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contraste</a:t>
            </a:r>
            <a:r>
              <a:rPr lang="en-US" sz="1800" dirty="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 de </a:t>
            </a:r>
            <a:r>
              <a:rPr lang="en-US" sz="1800" dirty="0" err="1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letras</a:t>
            </a:r>
            <a:r>
              <a:rPr lang="en-US" sz="1800" dirty="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.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· </a:t>
            </a:r>
            <a:r>
              <a:rPr lang="en-US" sz="1800" dirty="0" err="1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Todos</a:t>
            </a:r>
            <a:r>
              <a:rPr lang="en-US" sz="1800" dirty="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los</a:t>
            </a:r>
            <a:r>
              <a:rPr lang="en-US" sz="1800" dirty="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títulos</a:t>
            </a:r>
            <a:r>
              <a:rPr lang="en-US" sz="1800" dirty="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deben</a:t>
            </a:r>
            <a:r>
              <a:rPr lang="en-US" sz="1800" dirty="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 ser Arial 30 </a:t>
            </a:r>
            <a:r>
              <a:rPr lang="en-US" sz="1800" dirty="0" err="1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en</a:t>
            </a:r>
            <a:r>
              <a:rPr lang="en-US" sz="1800" dirty="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 NEGRILLA.</a:t>
            </a:r>
            <a:endParaRPr sz="1800" b="0" i="0" dirty="0">
              <a:solidFill>
                <a:srgbClr val="000000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pic>
        <p:nvPicPr>
          <p:cNvPr id="2" name="Picture 1" descr="A blue and white logo&#10;&#10;Description automatically generated">
            <a:extLst>
              <a:ext uri="{FF2B5EF4-FFF2-40B4-BE49-F238E27FC236}">
                <a16:creationId xmlns:a16="http://schemas.microsoft.com/office/drawing/2014/main" id="{70E29EF8-A198-0DE2-AF4A-56434FDF912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988627" y="6467805"/>
            <a:ext cx="951100" cy="21864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230</Words>
  <Application>Microsoft Macintosh PowerPoint</Application>
  <PresentationFormat>Widescreen</PresentationFormat>
  <Paragraphs>15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JEFFREY LEON PULIDO</dc:creator>
  <cp:lastModifiedBy>JEFFREY LEON PULIDO</cp:lastModifiedBy>
  <cp:revision>1</cp:revision>
  <dcterms:created xsi:type="dcterms:W3CDTF">2021-09-08T13:58:38Z</dcterms:created>
  <dcterms:modified xsi:type="dcterms:W3CDTF">2023-07-21T04:06:31Z</dcterms:modified>
</cp:coreProperties>
</file>